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97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1120" cy="535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4"/>
          <p:cNvSpPr/>
          <p:nvPr/>
        </p:nvSpPr>
        <p:spPr>
          <a:xfrm>
            <a:off x="0" y="367920"/>
            <a:ext cx="9138240" cy="6522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5"/>
          <p:cNvSpPr/>
          <p:nvPr/>
        </p:nvSpPr>
        <p:spPr>
          <a:xfrm>
            <a:off x="1800000" y="2255400"/>
            <a:ext cx="5220000" cy="252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additionner, soustraire des fractions.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écrire et ordonner des nombres.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3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520" cy="1260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9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1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2" name="PlaceHolder 18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3" name="Titre 12"/>
          <p:cNvSpPr/>
          <p:nvPr/>
        </p:nvSpPr>
        <p:spPr>
          <a:xfrm>
            <a:off x="490680" y="377640"/>
            <a:ext cx="364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4" name="Titre 13"/>
          <p:cNvSpPr/>
          <p:nvPr/>
        </p:nvSpPr>
        <p:spPr>
          <a:xfrm>
            <a:off x="1260000" y="4951080"/>
            <a:ext cx="7020000" cy="98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cent-cinquante-trois-mille-huit-cent-quatre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05" name="ZoneTexte 14"/>
              <p:cNvSpPr txBox="1"/>
              <p:nvPr/>
            </p:nvSpPr>
            <p:spPr>
              <a:xfrm>
                <a:off x="2880360" y="1440720"/>
                <a:ext cx="23036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9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0" name="PlaceHolder 20"/>
          <p:cNvSpPr/>
          <p:nvPr/>
        </p:nvSpPr>
        <p:spPr>
          <a:xfrm>
            <a:off x="561240" y="36432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11" name="ZoneTexte 15"/>
              <p:cNvSpPr txBox="1"/>
              <p:nvPr/>
            </p:nvSpPr>
            <p:spPr>
              <a:xfrm>
                <a:off x="4849920" y="1441080"/>
                <a:ext cx="281340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12" name="Titre 14"/>
          <p:cNvSpPr/>
          <p:nvPr/>
        </p:nvSpPr>
        <p:spPr>
          <a:xfrm>
            <a:off x="3420000" y="4951080"/>
            <a:ext cx="234000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153 804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13" name="ZoneTexte 16"/>
              <p:cNvSpPr txBox="1"/>
              <p:nvPr/>
            </p:nvSpPr>
            <p:spPr>
              <a:xfrm>
                <a:off x="2880720" y="1441080"/>
                <a:ext cx="23036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5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7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8" name="PlaceHolder 22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Ordonne les nombres entendus par ordre croissant.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9" name="Titre 15"/>
          <p:cNvSpPr/>
          <p:nvPr/>
        </p:nvSpPr>
        <p:spPr>
          <a:xfrm>
            <a:off x="490680" y="377640"/>
            <a:ext cx="724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7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Trouve une fraction équivalente si possible.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0" name="Titre 16"/>
          <p:cNvSpPr/>
          <p:nvPr/>
        </p:nvSpPr>
        <p:spPr>
          <a:xfrm>
            <a:off x="540000" y="4951080"/>
            <a:ext cx="8460000" cy="80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35 910 – 153 084 – 137 289 – 154 005 – 153 804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1" name="ZoneTexte 17"/>
              <p:cNvSpPr txBox="1"/>
              <p:nvPr/>
            </p:nvSpPr>
            <p:spPr>
              <a:xfrm>
                <a:off x="540000" y="1440000"/>
                <a:ext cx="137520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10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?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2" name="ZoneTexte 18"/>
              <p:cNvSpPr txBox="1"/>
              <p:nvPr/>
            </p:nvSpPr>
            <p:spPr>
              <a:xfrm>
                <a:off x="2160000" y="1440000"/>
                <a:ext cx="13640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?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3" name="ZoneTexte 19"/>
              <p:cNvSpPr txBox="1"/>
              <p:nvPr/>
            </p:nvSpPr>
            <p:spPr>
              <a:xfrm>
                <a:off x="3780000" y="1440000"/>
                <a:ext cx="11181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=</m:t>
                    </m:r>
                    <m:r>
                      <m:t xml:space="preserve">?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4" name="ZoneTexte 20"/>
              <p:cNvSpPr txBox="1"/>
              <p:nvPr/>
            </p:nvSpPr>
            <p:spPr>
              <a:xfrm>
                <a:off x="5400000" y="1440000"/>
                <a:ext cx="112320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r>
                      <m:t xml:space="preserve">?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5" name="ZoneTexte 21"/>
              <p:cNvSpPr txBox="1"/>
              <p:nvPr/>
            </p:nvSpPr>
            <p:spPr>
              <a:xfrm>
                <a:off x="7020000" y="1440000"/>
                <a:ext cx="13766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?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8" name=""/>
          <p:cNvSpPr/>
          <p:nvPr/>
        </p:nvSpPr>
        <p:spPr>
          <a:xfrm>
            <a:off x="7925400" y="3654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9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0" name="Titre 18"/>
          <p:cNvSpPr/>
          <p:nvPr/>
        </p:nvSpPr>
        <p:spPr>
          <a:xfrm>
            <a:off x="540000" y="4951080"/>
            <a:ext cx="8460000" cy="80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5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35 910 &lt; 137 289 &lt; 153 084 &lt;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153 804 &lt; 154 005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31" name="ZoneTexte 22"/>
              <p:cNvSpPr txBox="1"/>
              <p:nvPr/>
            </p:nvSpPr>
            <p:spPr>
              <a:xfrm>
                <a:off x="540000" y="900000"/>
                <a:ext cx="134748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10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2" name="ZoneTexte 23"/>
              <p:cNvSpPr txBox="1"/>
              <p:nvPr/>
            </p:nvSpPr>
            <p:spPr>
              <a:xfrm>
                <a:off x="2160000" y="1980000"/>
                <a:ext cx="145800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3" name="ZoneTexte 24"/>
              <p:cNvSpPr txBox="1"/>
              <p:nvPr/>
            </p:nvSpPr>
            <p:spPr>
              <a:xfrm>
                <a:off x="3780000" y="900000"/>
                <a:ext cx="146880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10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4" name="ZoneTexte 25"/>
              <p:cNvSpPr txBox="1"/>
              <p:nvPr/>
            </p:nvSpPr>
            <p:spPr>
              <a:xfrm>
                <a:off x="5400000" y="1980000"/>
                <a:ext cx="148392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14</m:t>
                        </m:r>
                      </m:num>
                      <m:den>
                        <m:r>
                          <m:t xml:space="preserve">16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5" name="ZoneTexte 26"/>
              <p:cNvSpPr txBox="1"/>
              <p:nvPr/>
            </p:nvSpPr>
            <p:spPr>
              <a:xfrm>
                <a:off x="7020000" y="900000"/>
                <a:ext cx="146448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36" name="PlaceHolder 25"/>
          <p:cNvSpPr/>
          <p:nvPr/>
        </p:nvSpPr>
        <p:spPr>
          <a:xfrm>
            <a:off x="561240" y="36432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5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7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8" name="PlaceHolder 3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9" name="Titre 2"/>
          <p:cNvSpPr/>
          <p:nvPr/>
        </p:nvSpPr>
        <p:spPr>
          <a:xfrm>
            <a:off x="490680" y="377640"/>
            <a:ext cx="364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0" name="Titre 28"/>
          <p:cNvSpPr/>
          <p:nvPr/>
        </p:nvSpPr>
        <p:spPr>
          <a:xfrm>
            <a:off x="1260000" y="4951080"/>
            <a:ext cx="702000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Trente-cinq-mille-neuf-cent-dix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41" name="ZoneTexte 3"/>
              <p:cNvSpPr txBox="1"/>
              <p:nvPr/>
            </p:nvSpPr>
            <p:spPr>
              <a:xfrm>
                <a:off x="2880360" y="1440720"/>
                <a:ext cx="24843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5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6" name="PlaceHolder 8"/>
          <p:cNvSpPr/>
          <p:nvPr/>
        </p:nvSpPr>
        <p:spPr>
          <a:xfrm>
            <a:off x="561240" y="36432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47" name="ZoneTexte 4"/>
              <p:cNvSpPr txBox="1"/>
              <p:nvPr/>
            </p:nvSpPr>
            <p:spPr>
              <a:xfrm>
                <a:off x="2880000" y="1440360"/>
                <a:ext cx="24843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48" name="ZoneTexte 11"/>
              <p:cNvSpPr txBox="1"/>
              <p:nvPr/>
            </p:nvSpPr>
            <p:spPr>
              <a:xfrm>
                <a:off x="5013720" y="1440360"/>
                <a:ext cx="6404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10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49" name="Titre 1"/>
          <p:cNvSpPr/>
          <p:nvPr/>
        </p:nvSpPr>
        <p:spPr>
          <a:xfrm>
            <a:off x="3420000" y="4951080"/>
            <a:ext cx="144000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35 910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PlaceHolder 5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5" name="Titre 4"/>
          <p:cNvSpPr/>
          <p:nvPr/>
        </p:nvSpPr>
        <p:spPr>
          <a:xfrm>
            <a:off x="490680" y="377640"/>
            <a:ext cx="364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6" name="Titre 5"/>
          <p:cNvSpPr/>
          <p:nvPr/>
        </p:nvSpPr>
        <p:spPr>
          <a:xfrm>
            <a:off x="1260000" y="4951080"/>
            <a:ext cx="7020000" cy="98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Cent-cinquante-trois-mille-quatre-vingt-quatre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57" name="ZoneTexte 2"/>
              <p:cNvSpPr txBox="1"/>
              <p:nvPr/>
            </p:nvSpPr>
            <p:spPr>
              <a:xfrm>
                <a:off x="2880360" y="1440720"/>
                <a:ext cx="25437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1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2" name="PlaceHolder 7"/>
          <p:cNvSpPr/>
          <p:nvPr/>
        </p:nvSpPr>
        <p:spPr>
          <a:xfrm>
            <a:off x="561240" y="36432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3" name="ZoneTexte 7"/>
              <p:cNvSpPr txBox="1"/>
              <p:nvPr/>
            </p:nvSpPr>
            <p:spPr>
              <a:xfrm>
                <a:off x="5013720" y="1440360"/>
                <a:ext cx="62928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64" name="Titre 3"/>
          <p:cNvSpPr/>
          <p:nvPr/>
        </p:nvSpPr>
        <p:spPr>
          <a:xfrm>
            <a:off x="3420000" y="4951080"/>
            <a:ext cx="234000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153 084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5" name="ZoneTexte 1"/>
              <p:cNvSpPr txBox="1"/>
              <p:nvPr/>
            </p:nvSpPr>
            <p:spPr>
              <a:xfrm>
                <a:off x="2880360" y="1441080"/>
                <a:ext cx="25437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−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8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9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0" name="PlaceHolder 10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1" name="Titre 6"/>
          <p:cNvSpPr/>
          <p:nvPr/>
        </p:nvSpPr>
        <p:spPr>
          <a:xfrm>
            <a:off x="490680" y="377640"/>
            <a:ext cx="364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2" name="Titre 7"/>
          <p:cNvSpPr/>
          <p:nvPr/>
        </p:nvSpPr>
        <p:spPr>
          <a:xfrm>
            <a:off x="1260000" y="4951080"/>
            <a:ext cx="7020000" cy="98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cent-trente-sept-mille-deux-cent-quatre-vingt-neuf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73" name="ZoneTexte 6"/>
              <p:cNvSpPr txBox="1"/>
              <p:nvPr/>
            </p:nvSpPr>
            <p:spPr>
              <a:xfrm>
                <a:off x="2880360" y="1440720"/>
                <a:ext cx="19695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5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8" name="PlaceHolder 12"/>
          <p:cNvSpPr/>
          <p:nvPr/>
        </p:nvSpPr>
        <p:spPr>
          <a:xfrm>
            <a:off x="561240" y="36432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79" name="ZoneTexte 8"/>
              <p:cNvSpPr txBox="1"/>
              <p:nvPr/>
            </p:nvSpPr>
            <p:spPr>
              <a:xfrm>
                <a:off x="4501080" y="1440360"/>
                <a:ext cx="197892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80" name="Titre 8"/>
          <p:cNvSpPr/>
          <p:nvPr/>
        </p:nvSpPr>
        <p:spPr>
          <a:xfrm>
            <a:off x="3420000" y="4951080"/>
            <a:ext cx="234000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137 289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81" name="ZoneTexte 9"/>
              <p:cNvSpPr txBox="1"/>
              <p:nvPr/>
            </p:nvSpPr>
            <p:spPr>
              <a:xfrm>
                <a:off x="2880720" y="1441080"/>
                <a:ext cx="19695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4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5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6" name="PlaceHolder 14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7" name="Titre 9"/>
          <p:cNvSpPr/>
          <p:nvPr/>
        </p:nvSpPr>
        <p:spPr>
          <a:xfrm>
            <a:off x="490680" y="377640"/>
            <a:ext cx="364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8" name="Titre 10"/>
          <p:cNvSpPr/>
          <p:nvPr/>
        </p:nvSpPr>
        <p:spPr>
          <a:xfrm>
            <a:off x="1260000" y="4951080"/>
            <a:ext cx="7020000" cy="98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cent-cinquante-quatre-mille-cinq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89" name="ZoneTexte 10"/>
              <p:cNvSpPr txBox="1"/>
              <p:nvPr/>
            </p:nvSpPr>
            <p:spPr>
              <a:xfrm>
                <a:off x="2880360" y="1440720"/>
                <a:ext cx="19965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3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4" name="PlaceHolder 16"/>
          <p:cNvSpPr/>
          <p:nvPr/>
        </p:nvSpPr>
        <p:spPr>
          <a:xfrm>
            <a:off x="561240" y="36432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95" name="ZoneTexte 12"/>
              <p:cNvSpPr txBox="1"/>
              <p:nvPr/>
            </p:nvSpPr>
            <p:spPr>
              <a:xfrm>
                <a:off x="4501080" y="1440360"/>
                <a:ext cx="199008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96" name="Titre 11"/>
          <p:cNvSpPr/>
          <p:nvPr/>
        </p:nvSpPr>
        <p:spPr>
          <a:xfrm>
            <a:off x="3420000" y="4951080"/>
            <a:ext cx="234000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154 005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97" name="ZoneTexte 13"/>
              <p:cNvSpPr txBox="1"/>
              <p:nvPr/>
            </p:nvSpPr>
            <p:spPr>
              <a:xfrm>
                <a:off x="2880360" y="1441080"/>
                <a:ext cx="19965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512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2026-03-28T21:35:25Z</dcterms:modified>
  <cp:revision>96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